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6" r:id="rId5"/>
    <p:sldId id="259" r:id="rId6"/>
    <p:sldId id="257" r:id="rId7"/>
    <p:sldId id="258" r:id="rId8"/>
    <p:sldId id="261" r:id="rId9"/>
    <p:sldId id="267" r:id="rId10"/>
    <p:sldId id="268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otwarta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7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368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226365" y="2133600"/>
                <a:ext cx="3750365" cy="3777622"/>
              </a:xfrm>
            </p:spPr>
            <p:txBody>
              <a:bodyPr>
                <a:noAutofit/>
              </a:bodyPr>
              <a:lstStyle/>
              <a:p>
                <a:r>
                  <a:rPr lang="pl-PL" sz="2400" dirty="0" smtClean="0">
                    <a:solidFill>
                      <a:schemeClr val="tx1"/>
                    </a:solidFill>
                  </a:rPr>
                  <a:t>Skróć ułamki przez 2                   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l-P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:2 </m:t>
                        </m:r>
                      </m:num>
                      <m:den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:2 </m:t>
                        </m:r>
                      </m:den>
                    </m:f>
                    <m:r>
                      <a:rPr lang="pl-P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pl-PL" sz="2400" dirty="0">
                  <a:solidFill>
                    <a:schemeClr val="tx1"/>
                  </a:solidFill>
                </a:endParaRPr>
              </a:p>
              <a:p>
                <a:endParaRPr lang="pl-PL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l-P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num>
                      <m:den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l-P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l-PL" sz="2400" dirty="0">
                  <a:solidFill>
                    <a:schemeClr val="tx1"/>
                  </a:solidFill>
                </a:endParaRPr>
              </a:p>
              <a:p>
                <a:endParaRPr lang="pl-P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365" y="2133600"/>
                <a:ext cx="3750365" cy="3777622"/>
              </a:xfrm>
              <a:blipFill rotWithShape="0">
                <a:blip r:embed="rId2"/>
                <a:stretch>
                  <a:fillRect l="-2276" t="-1290" r="-471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6427304" y="2239617"/>
                <a:ext cx="3260035" cy="224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Skróć ułamki przez 3</a:t>
                </a:r>
                <a:br>
                  <a:rPr lang="pl-PL" dirty="0" smtClean="0"/>
                </a:br>
                <a:endParaRPr lang="pl-P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dirty="0" smtClean="0"/>
              </a:p>
              <a:p>
                <a:endParaRPr lang="pl-P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4" y="2239617"/>
                <a:ext cx="3260035" cy="2241191"/>
              </a:xfrm>
              <a:prstGeom prst="rect">
                <a:avLst/>
              </a:prstGeom>
              <a:blipFill rotWithShape="0">
                <a:blip r:embed="rId3"/>
                <a:stretch>
                  <a:fillRect l="-1495" t="-13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6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Ćwiczenia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Strona 64 zadanie 1,2,3</a:t>
            </a:r>
          </a:p>
          <a:p>
            <a:r>
              <a:rPr lang="pl-PL" sz="4000" dirty="0" smtClean="0"/>
              <a:t>Strona 65 zadanie 6,7,8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1163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751" t="23372" r="34692" b="14657"/>
          <a:stretch/>
        </p:blipFill>
        <p:spPr>
          <a:xfrm>
            <a:off x="1751237" y="475377"/>
            <a:ext cx="9943072" cy="553791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099388" y="6232232"/>
            <a:ext cx="5787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https://www.youtube.com/watch?v=bnjptlWRbPE</a:t>
            </a:r>
          </a:p>
        </p:txBody>
      </p:sp>
    </p:spTree>
    <p:extLst>
      <p:ext uri="{BB962C8B-B14F-4D97-AF65-F5344CB8AC3E}">
        <p14:creationId xmlns:p14="http://schemas.microsoft.com/office/powerpoint/2010/main" val="41447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Dokończ zdanie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732" y="1631324"/>
            <a:ext cx="10731880" cy="3777622"/>
          </a:xfrm>
        </p:spPr>
        <p:txBody>
          <a:bodyPr/>
          <a:lstStyle/>
          <a:p>
            <a:pPr lvl="0"/>
            <a:r>
              <a:rPr lang="pl-PL" sz="4000" i="1" dirty="0"/>
              <a:t>Podczas dzisiejszej lekcji nauczyłem się…</a:t>
            </a:r>
            <a:endParaRPr lang="pl-PL" sz="4000" dirty="0"/>
          </a:p>
          <a:p>
            <a:pPr lvl="0"/>
            <a:r>
              <a:rPr lang="pl-PL" sz="4000" i="1" dirty="0"/>
              <a:t>Najtrudniejsze dla mnie dzisiaj było…</a:t>
            </a:r>
            <a:endParaRPr lang="pl-PL" sz="4000" dirty="0"/>
          </a:p>
          <a:p>
            <a:pPr lvl="0"/>
            <a:r>
              <a:rPr lang="pl-PL" sz="4000" i="1" dirty="0"/>
              <a:t>Najbardziej podobało mi się…</a:t>
            </a:r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4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ŁAMACZ SZYFRU</a:t>
            </a:r>
            <a:endParaRPr lang="pl-PL" sz="5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17" y="2382592"/>
            <a:ext cx="7489192" cy="3280266"/>
          </a:xfrm>
        </p:spPr>
      </p:pic>
    </p:spTree>
    <p:extLst>
      <p:ext uri="{BB962C8B-B14F-4D97-AF65-F5344CB8AC3E}">
        <p14:creationId xmlns:p14="http://schemas.microsoft.com/office/powerpoint/2010/main" val="30592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Temat: Rozszerzanie i skracanie ułamków.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93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781" t="33178" r="46774" b="37848"/>
          <a:stretch/>
        </p:blipFill>
        <p:spPr>
          <a:xfrm>
            <a:off x="1918952" y="497961"/>
            <a:ext cx="7726363" cy="2546350"/>
          </a:xfrm>
          <a:prstGeom prst="rect">
            <a:avLst/>
          </a:prstGeo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3"/>
          <a:srcRect l="3781" t="33178" r="46774" b="37848"/>
          <a:stretch/>
        </p:blipFill>
        <p:spPr>
          <a:xfrm rot="10800000">
            <a:off x="1918951" y="3576012"/>
            <a:ext cx="7726363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404" y="592428"/>
            <a:ext cx="4391343" cy="1312572"/>
          </a:xfrm>
        </p:spPr>
        <p:txBody>
          <a:bodyPr>
            <a:noAutofit/>
          </a:bodyPr>
          <a:lstStyle/>
          <a:p>
            <a:r>
              <a:rPr lang="pl-PL" sz="5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ODKRYWCA</a:t>
            </a:r>
            <a:endParaRPr lang="pl-PL" sz="5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18" y="1905000"/>
            <a:ext cx="5470790" cy="4235450"/>
          </a:xfrm>
        </p:spPr>
      </p:pic>
    </p:spTree>
    <p:extLst>
      <p:ext uri="{BB962C8B-B14F-4D97-AF65-F5344CB8AC3E}">
        <p14:creationId xmlns:p14="http://schemas.microsoft.com/office/powerpoint/2010/main" val="2002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2846" t="18617" r="10440" b="13248"/>
          <a:stretch/>
        </p:blipFill>
        <p:spPr>
          <a:xfrm>
            <a:off x="1582674" y="373486"/>
            <a:ext cx="1060932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6214" t="18794" r="22417" b="8671"/>
          <a:stretch/>
        </p:blipFill>
        <p:spPr>
          <a:xfrm>
            <a:off x="1845970" y="-17100"/>
            <a:ext cx="10346030" cy="68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6" y="2098183"/>
            <a:ext cx="3048000" cy="304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39683" y="495836"/>
            <a:ext cx="18974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pl-PL" sz="1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49262" y="5988676"/>
            <a:ext cx="801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Pytam, co teraz nastąpi? Z czym kojarzy się ten rysunek.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1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,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5"/>
              <p:cNvSpPr>
                <a:spLocks noGrp="1"/>
              </p:cNvSpPr>
              <p:nvPr>
                <p:ph idx="1"/>
              </p:nvPr>
            </p:nvSpPr>
            <p:spPr>
              <a:xfrm>
                <a:off x="2165143" y="1767110"/>
                <a:ext cx="4633222" cy="37776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sz="2800" dirty="0" smtClean="0">
                    <a:solidFill>
                      <a:schemeClr val="tx1"/>
                    </a:solidFill>
                  </a:rPr>
                  <a:t>Rozszerz ułamki przez 3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1∙3 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∙3  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pl-PL" sz="2800" dirty="0">
                  <a:solidFill>
                    <a:schemeClr val="tx1"/>
                  </a:solidFill>
                </a:endParaRPr>
              </a:p>
              <a:p>
                <a:endParaRPr lang="pl-PL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4∙  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∙  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pl-PL" sz="2800" dirty="0">
                  <a:solidFill>
                    <a:schemeClr val="tx1"/>
                  </a:solidFill>
                </a:endParaRPr>
              </a:p>
              <a:p>
                <a:endParaRPr lang="pl-PL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2∙  </m:t>
                        </m:r>
                      </m:num>
                      <m:den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∙  </m:t>
                        </m:r>
                      </m:den>
                    </m:f>
                    <m:r>
                      <a:rPr lang="pl-P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pl-PL" sz="2800" dirty="0">
                  <a:solidFill>
                    <a:schemeClr val="tx1"/>
                  </a:solidFill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6" name="Symbol zastępczy zawartości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143" y="1767110"/>
                <a:ext cx="4633222" cy="3777622"/>
              </a:xfrm>
              <a:blipFill rotWithShape="0">
                <a:blip r:embed="rId2"/>
                <a:stretch>
                  <a:fillRect l="-2368" t="-2903" r="-67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7474227" y="2593386"/>
                <a:ext cx="3816626" cy="212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solidFill>
                      <a:schemeClr val="tx1"/>
                    </a:solidFill>
                  </a:rPr>
                  <a:t>Rozszerz ułamki przez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den>
                      </m:f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400" dirty="0">
                  <a:solidFill>
                    <a:schemeClr val="tx1"/>
                  </a:solidFill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27" y="2593386"/>
                <a:ext cx="3816626" cy="2125069"/>
              </a:xfrm>
              <a:prstGeom prst="rect">
                <a:avLst/>
              </a:prstGeom>
              <a:blipFill rotWithShape="0">
                <a:blip r:embed="rId3"/>
                <a:stretch>
                  <a:fillRect l="-2396" t="-22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1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77</Words>
  <Application>Microsoft Office PowerPoint</Application>
  <PresentationFormat>Panoramiczny</PresentationFormat>
  <Paragraphs>34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Century Gothic</vt:lpstr>
      <vt:lpstr>Wingdings 3</vt:lpstr>
      <vt:lpstr>Smuga</vt:lpstr>
      <vt:lpstr>Lekcja otwarta </vt:lpstr>
      <vt:lpstr>ŁAMACZ SZYFRU</vt:lpstr>
      <vt:lpstr>Temat: Rozszerzanie i skracanie ułamków.</vt:lpstr>
      <vt:lpstr>Prezentacja programu PowerPoint</vt:lpstr>
      <vt:lpstr>ODKRYWCA</vt:lpstr>
      <vt:lpstr>Prezentacja programu PowerPoint</vt:lpstr>
      <vt:lpstr>Prezentacja programu PowerPoint</vt:lpstr>
      <vt:lpstr>Prezentacja programu PowerPoint</vt:lpstr>
      <vt:lpstr>,</vt:lpstr>
      <vt:lpstr>.</vt:lpstr>
      <vt:lpstr>Ćwiczenia</vt:lpstr>
      <vt:lpstr>Prezentacja programu PowerPoint</vt:lpstr>
      <vt:lpstr>Dokończ zdanie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otwarta </dc:title>
  <dc:creator>Anna-wolska@outlook.com</dc:creator>
  <cp:lastModifiedBy>Anna-wolska@outlook.com</cp:lastModifiedBy>
  <cp:revision>15</cp:revision>
  <dcterms:created xsi:type="dcterms:W3CDTF">2020-03-04T21:24:07Z</dcterms:created>
  <dcterms:modified xsi:type="dcterms:W3CDTF">2020-03-24T10:15:05Z</dcterms:modified>
</cp:coreProperties>
</file>