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15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5DAD-C3F1-4D35-8AAD-FEB8951E2127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1C6-B440-430F-91B8-759ABF22E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766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5DAD-C3F1-4D35-8AAD-FEB8951E2127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1C6-B440-430F-91B8-759ABF22E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809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5DAD-C3F1-4D35-8AAD-FEB8951E2127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1C6-B440-430F-91B8-759ABF22E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006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5DAD-C3F1-4D35-8AAD-FEB8951E2127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1C6-B440-430F-91B8-759ABF22E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79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5DAD-C3F1-4D35-8AAD-FEB8951E2127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1C6-B440-430F-91B8-759ABF22E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969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5DAD-C3F1-4D35-8AAD-FEB8951E2127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1C6-B440-430F-91B8-759ABF22E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48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5DAD-C3F1-4D35-8AAD-FEB8951E2127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1C6-B440-430F-91B8-759ABF22E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078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5DAD-C3F1-4D35-8AAD-FEB8951E2127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1C6-B440-430F-91B8-759ABF22E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897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5DAD-C3F1-4D35-8AAD-FEB8951E2127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1C6-B440-430F-91B8-759ABF22E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67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5DAD-C3F1-4D35-8AAD-FEB8951E2127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1C6-B440-430F-91B8-759ABF22E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070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5DAD-C3F1-4D35-8AAD-FEB8951E2127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1C6-B440-430F-91B8-759ABF22E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6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25DAD-C3F1-4D35-8AAD-FEB8951E2127}" type="datetimeFigureOut">
              <a:rPr lang="en-US" smtClean="0"/>
              <a:t>4/14/2015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741C6-B440-430F-91B8-759ABF22E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956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801988"/>
            <a:ext cx="9167586" cy="5175902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1789158" y="6066919"/>
            <a:ext cx="65776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b="1" dirty="0"/>
              <a:t>100-lecie Szkoły Podstawowej im. Wacława Popiela w Mościskach</a:t>
            </a:r>
          </a:p>
          <a:p>
            <a:r>
              <a:rPr lang="pl-PL" sz="1400" dirty="0"/>
              <a:t>(Fotografia lekcji z 1926 roku z albumu rodzinnego Romana </a:t>
            </a:r>
            <a:r>
              <a:rPr lang="pl-PL" sz="1400" dirty="0" err="1"/>
              <a:t>Chwaliszewskiego</a:t>
            </a:r>
            <a:r>
              <a:rPr lang="pl-PL" sz="1400" dirty="0"/>
              <a:t>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7866842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</Words>
  <Application>Microsoft Office PowerPoint</Application>
  <PresentationFormat>Pokaz na ekranie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Prezentacja programu PowerPoint</vt:lpstr>
    </vt:vector>
  </TitlesOfParts>
  <Company>Philips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Philips</dc:creator>
  <cp:lastModifiedBy>Philips</cp:lastModifiedBy>
  <cp:revision>1</cp:revision>
  <dcterms:created xsi:type="dcterms:W3CDTF">2015-04-14T08:53:34Z</dcterms:created>
  <dcterms:modified xsi:type="dcterms:W3CDTF">2015-04-14T08:56:03Z</dcterms:modified>
</cp:coreProperties>
</file>