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34AB-70D8-485E-BFC3-114C460BCB4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5D71-38AF-4BB7-AC89-F6D76656C8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359"/>
            <a:ext cx="9144000" cy="54252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27" y="137160"/>
            <a:ext cx="1942489" cy="2400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117348"/>
            <a:ext cx="1877567" cy="24507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Łącznik prostoliniowy 6"/>
          <p:cNvCxnSpPr/>
          <p:nvPr/>
        </p:nvCxnSpPr>
        <p:spPr>
          <a:xfrm>
            <a:off x="560070" y="6137910"/>
            <a:ext cx="790956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7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TC101859861[[fn=Targi]]</Template>
  <TotalTime>63</TotalTime>
  <Words>0</Words>
  <Application>Microsoft Office PowerPoint</Application>
  <PresentationFormat>Pokaz na ekranie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Tradeshow</vt:lpstr>
      <vt:lpstr>Prezentacja programu PowerPoint</vt:lpstr>
    </vt:vector>
  </TitlesOfParts>
  <Company>Philips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Philips</dc:creator>
  <cp:lastModifiedBy>Philips</cp:lastModifiedBy>
  <cp:revision>6</cp:revision>
  <dcterms:created xsi:type="dcterms:W3CDTF">2014-09-29T08:20:40Z</dcterms:created>
  <dcterms:modified xsi:type="dcterms:W3CDTF">2014-09-30T17:15:38Z</dcterms:modified>
</cp:coreProperties>
</file>