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6" d="100"/>
          <a:sy n="256" d="100"/>
        </p:scale>
        <p:origin x="3870" y="5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79D-80A9-4CDF-BA4B-460FF984C0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D6FB-4293-4E5B-BB88-5A0D84DD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4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79D-80A9-4CDF-BA4B-460FF984C0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D6FB-4293-4E5B-BB88-5A0D84DD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8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79D-80A9-4CDF-BA4B-460FF984C0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D6FB-4293-4E5B-BB88-5A0D84DD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9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79D-80A9-4CDF-BA4B-460FF984C0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D6FB-4293-4E5B-BB88-5A0D84DD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29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79D-80A9-4CDF-BA4B-460FF984C0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D6FB-4293-4E5B-BB88-5A0D84DD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7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79D-80A9-4CDF-BA4B-460FF984C0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D6FB-4293-4E5B-BB88-5A0D84DD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2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79D-80A9-4CDF-BA4B-460FF984C0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D6FB-4293-4E5B-BB88-5A0D84DD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2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79D-80A9-4CDF-BA4B-460FF984C0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D6FB-4293-4E5B-BB88-5A0D84DD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4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79D-80A9-4CDF-BA4B-460FF984C0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D6FB-4293-4E5B-BB88-5A0D84DD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8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79D-80A9-4CDF-BA4B-460FF984C0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D6FB-4293-4E5B-BB88-5A0D84DD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4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779D-80A9-4CDF-BA4B-460FF984C0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FD6FB-4293-4E5B-BB88-5A0D84DD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0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F779D-80A9-4CDF-BA4B-460FF984C0A6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FD6FB-4293-4E5B-BB88-5A0D84DDB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3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69" y="1438738"/>
            <a:ext cx="2042557" cy="115212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728" y="2647798"/>
            <a:ext cx="1344150" cy="100811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25" name="Obraz 10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58" y="4932590"/>
            <a:ext cx="1619267" cy="94569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30" name="Obraz 10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144" y="1438740"/>
            <a:ext cx="1082494" cy="115212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31" name="Obraz 10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904996"/>
            <a:ext cx="1795063" cy="9361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33" name="Obraz 10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41" y="5886449"/>
            <a:ext cx="1045426" cy="94088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34" name="Obraz 10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11" y="4962525"/>
            <a:ext cx="1043739" cy="86394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36" name="Obraz 10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55" y="5914347"/>
            <a:ext cx="1622046" cy="91115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96" y="4967221"/>
            <a:ext cx="4323993" cy="18566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" y="2645079"/>
            <a:ext cx="1287961" cy="101183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27" name="Obraz 10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24" y="3727539"/>
            <a:ext cx="2197101" cy="11535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28" name="Obraz 10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69" y="235967"/>
            <a:ext cx="4069722" cy="115539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37" name="Obraz 10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39" y="1433417"/>
            <a:ext cx="1977320" cy="11616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38" name="Obraz 10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10" y="1440114"/>
            <a:ext cx="1552072" cy="11640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39" name="Obraz 10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8" y="1434010"/>
            <a:ext cx="1973707" cy="116481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40" name="Obraz 10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" y="238520"/>
            <a:ext cx="1519359" cy="11395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41" name="Obraz 10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25" y="2643293"/>
            <a:ext cx="1815467" cy="10234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42" name="Obraz 10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19" y="3728433"/>
            <a:ext cx="1540870" cy="11556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43" name="Obraz 104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57" y="3728433"/>
            <a:ext cx="1528295" cy="114622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44" name="Obraz 10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95" y="2648039"/>
            <a:ext cx="1343378" cy="100753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45" name="Obraz 104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8" y="3728433"/>
            <a:ext cx="1536880" cy="11526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46" name="pole tekstowe 1045"/>
          <p:cNvSpPr txBox="1"/>
          <p:nvPr/>
        </p:nvSpPr>
        <p:spPr>
          <a:xfrm>
            <a:off x="1617247" y="-19050"/>
            <a:ext cx="6625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/>
              <a:t>Szkoła Podstawowa im. Wacława Popiela </a:t>
            </a:r>
            <a:r>
              <a:rPr lang="pl-PL" sz="1200" dirty="0"/>
              <a:t>w</a:t>
            </a:r>
            <a:r>
              <a:rPr lang="pl-PL" sz="1200" dirty="0" smtClean="0"/>
              <a:t> Mościskach -  rok 2013/2014 – wybrane kadry z </a:t>
            </a:r>
            <a:r>
              <a:rPr lang="pl-PL" sz="1200" dirty="0"/>
              <a:t>ż</a:t>
            </a:r>
            <a:r>
              <a:rPr lang="pl-PL" sz="1200" dirty="0" smtClean="0"/>
              <a:t>ycia szkoły</a:t>
            </a:r>
            <a:endParaRPr lang="en-US" sz="1200" dirty="0"/>
          </a:p>
        </p:txBody>
      </p:sp>
      <p:pic>
        <p:nvPicPr>
          <p:cNvPr id="1047" name="Obraz 1" descr="42F91EC67AD64402BA639EC19B88E5DF@metalton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5" y="6287533"/>
            <a:ext cx="419100" cy="48474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Obraz 104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65" y="2642839"/>
            <a:ext cx="654645" cy="100732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49" name="Obraz 104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68" y="2641163"/>
            <a:ext cx="1007688" cy="10090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50" name="Obraz 104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249" y="2646658"/>
            <a:ext cx="1342966" cy="10072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51" name="Obraz 105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51" y="3724755"/>
            <a:ext cx="2039883" cy="11499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52" name="Obraz 105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4925686"/>
            <a:ext cx="1755648" cy="9392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53" name="Obraz 105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580" y="233754"/>
            <a:ext cx="1608910" cy="115489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054" name="Obraz 105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43" y="236783"/>
            <a:ext cx="1631411" cy="11466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21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17</Words>
  <Application>Microsoft Office PowerPoint</Application>
  <PresentationFormat>Pokaz na ekranie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Prezentacja programu PowerPoint</vt:lpstr>
    </vt:vector>
  </TitlesOfParts>
  <Company>Philips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Philips</dc:creator>
  <cp:lastModifiedBy>Philips</cp:lastModifiedBy>
  <cp:revision>14</cp:revision>
  <dcterms:created xsi:type="dcterms:W3CDTF">2014-09-16T12:11:35Z</dcterms:created>
  <dcterms:modified xsi:type="dcterms:W3CDTF">2014-09-17T11:52:50Z</dcterms:modified>
</cp:coreProperties>
</file>